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2" r:id="rId6"/>
    <p:sldId id="267" r:id="rId7"/>
    <p:sldId id="268" r:id="rId8"/>
    <p:sldId id="269" r:id="rId9"/>
    <p:sldId id="270" r:id="rId10"/>
    <p:sldId id="271" r:id="rId11"/>
    <p:sldId id="272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63" r:id="rId22"/>
    <p:sldId id="264" r:id="rId23"/>
    <p:sldId id="275" r:id="rId24"/>
    <p:sldId id="276" r:id="rId25"/>
    <p:sldId id="277" r:id="rId26"/>
    <p:sldId id="274" r:id="rId27"/>
    <p:sldId id="273" r:id="rId28"/>
    <p:sldId id="265" r:id="rId29"/>
    <p:sldId id="266" r:id="rId30"/>
  </p:sldIdLst>
  <p:sldSz cx="18288000" cy="10287000"/>
  <p:notesSz cx="6858000" cy="9144000"/>
  <p:embeddedFontLst>
    <p:embeddedFont>
      <p:font typeface="Arimo Bold" panose="020B0604020202020204" charset="0"/>
      <p:regular r:id="rId32"/>
    </p:embeddedFont>
    <p:embeddedFont>
      <p:font typeface="Bahnschrift" panose="020B0502040204020203" pitchFamily="34" charset="0"/>
      <p:regular r:id="rId33"/>
      <p:bold r:id="rId34"/>
    </p:embeddedFont>
    <p:embeddedFont>
      <p:font typeface="Berlin Sans FB" panose="020E0602020502020306" pitchFamily="34" charset="0"/>
      <p:regular r:id="rId35"/>
      <p:bold r:id="rId36"/>
    </p:embeddedFont>
    <p:embeddedFont>
      <p:font typeface="Brasika" panose="020B0604020202020204" charset="0"/>
      <p:regular r:id="rId37"/>
    </p:embeddedFont>
    <p:embeddedFont>
      <p:font typeface="Trocchi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n" initials="v" lastIdx="1" clrIdx="0">
    <p:extLst>
      <p:ext uri="{19B8F6BF-5375-455C-9EA6-DF929625EA0E}">
        <p15:presenceInfo xmlns:p15="http://schemas.microsoft.com/office/powerpoint/2012/main" userId="val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622" autoAdjust="0"/>
  </p:normalViewPr>
  <p:slideViewPr>
    <p:cSldViewPr>
      <p:cViewPr varScale="1">
        <p:scale>
          <a:sx n="56" d="100"/>
          <a:sy n="56" d="100"/>
        </p:scale>
        <p:origin x="21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AC7C2-8756-4C44-947F-E3FC339FDF8B}" type="datetimeFigureOut">
              <a:rPr lang="es-CO" smtClean="0"/>
              <a:t>15/04/2024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E66E8-397B-4142-8EA5-0414C115E8D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6687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66E8-397B-4142-8EA5-0414C115E8D6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55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27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nterfaz de usuario gráfica, Texto, Aplicación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36" t="-6493" r="-32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76868" y="2077392"/>
            <a:ext cx="6848317" cy="6132217"/>
          </a:xfrm>
          <a:custGeom>
            <a:avLst/>
            <a:gdLst/>
            <a:ahLst/>
            <a:cxnLst/>
            <a:rect l="l" t="t" r="r" b="b"/>
            <a:pathLst>
              <a:path w="6848317" h="6132217">
                <a:moveTo>
                  <a:pt x="0" y="0"/>
                </a:moveTo>
                <a:lnTo>
                  <a:pt x="6848317" y="0"/>
                </a:lnTo>
                <a:lnTo>
                  <a:pt x="6848317" y="6132216"/>
                </a:lnTo>
                <a:lnTo>
                  <a:pt x="0" y="6132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0517" y="3305067"/>
            <a:ext cx="9497637" cy="253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 dirty="0">
                <a:solidFill>
                  <a:srgbClr val="000000"/>
                </a:solidFill>
                <a:latin typeface="Brasika"/>
              </a:rPr>
              <a:t>APRENDE </a:t>
            </a:r>
          </a:p>
          <a:p>
            <a:pPr algn="ctr">
              <a:lnSpc>
                <a:spcPts val="9720"/>
              </a:lnSpc>
            </a:pPr>
            <a:r>
              <a:rPr lang="en-US" sz="8100" dirty="0">
                <a:solidFill>
                  <a:srgbClr val="000000"/>
                </a:solidFill>
                <a:latin typeface="Brasika"/>
              </a:rPr>
              <a:t>BYTE A BYTE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4659" y="746645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29858" y="1043"/>
            <a:ext cx="2030761" cy="1631642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FDC1607-9521-452E-B0B4-3BFAB1995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645"/>
            <a:ext cx="16229668" cy="70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07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59172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682484F-0B5D-4096-9163-CC42D1298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23265"/>
            <a:ext cx="13094322" cy="822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9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59172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194AC4B-0834-426F-8E46-94245E852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20" y="2023019"/>
            <a:ext cx="14974380" cy="756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23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308092" y="1043"/>
            <a:ext cx="1917094" cy="2055314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9FBCE8E-CB85-419A-8BA8-226BD6FB2D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790700"/>
            <a:ext cx="11811000" cy="770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6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FDB886B-CEFD-43AB-B354-72D381592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28" y="1790699"/>
            <a:ext cx="13797072" cy="81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39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50F769-B98F-4181-8D47-14FCD5BA5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35" y="1699179"/>
            <a:ext cx="15011400" cy="827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52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9A5A552-BD4C-4AB2-8957-B51BCF5D7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79" y="1861445"/>
            <a:ext cx="14056321" cy="80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13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4ABC9CD-CA60-4AF0-B080-142F44F40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76412"/>
            <a:ext cx="14782800" cy="81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19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C682234-C66C-4812-8980-A875BBBA6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43509"/>
            <a:ext cx="15316200" cy="788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90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3852D15-7102-44B3-940F-4211FCFF1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52600"/>
            <a:ext cx="13639800" cy="655273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DF4D8A6-14CD-4E1A-85C4-E736EFB24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10" y="8310101"/>
            <a:ext cx="13639799" cy="147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80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5232908" y="3314700"/>
            <a:ext cx="907558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 dirty="0"/>
          </a:p>
        </p:txBody>
      </p:sp>
      <p:sp>
        <p:nvSpPr>
          <p:cNvPr id="4" name="Freeform 4"/>
          <p:cNvSpPr/>
          <p:nvPr/>
        </p:nvSpPr>
        <p:spPr>
          <a:xfrm>
            <a:off x="16411914" y="158812"/>
            <a:ext cx="1694772" cy="1357717"/>
          </a:xfrm>
          <a:custGeom>
            <a:avLst/>
            <a:gdLst/>
            <a:ahLst/>
            <a:cxnLst/>
            <a:rect l="l" t="t" r="r" b="b"/>
            <a:pathLst>
              <a:path w="1694772" h="1357717">
                <a:moveTo>
                  <a:pt x="0" y="0"/>
                </a:moveTo>
                <a:lnTo>
                  <a:pt x="1694772" y="0"/>
                </a:lnTo>
                <a:lnTo>
                  <a:pt x="1694772" y="1357716"/>
                </a:lnTo>
                <a:lnTo>
                  <a:pt x="0" y="1357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267200" y="289251"/>
            <a:ext cx="10675509" cy="338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 dirty="0">
                <a:solidFill>
                  <a:srgbClr val="FFFFFF"/>
                </a:solidFill>
                <a:latin typeface="Brasika"/>
              </a:rPr>
              <a:t>APRENDE BYTE A BYTE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20832" y="4410451"/>
            <a:ext cx="8792868" cy="343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Velásquez Triana José Armando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Urdaneta </a:t>
            </a:r>
            <a:r>
              <a:rPr lang="en-US" sz="3769" dirty="0" err="1">
                <a:solidFill>
                  <a:srgbClr val="FFFFFF"/>
                </a:solidFill>
                <a:latin typeface="Berlin Sans FB" panose="020E0602020502020306" pitchFamily="34" charset="0"/>
              </a:rPr>
              <a:t>Lobaton</a:t>
            </a: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 Mauricio José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Calderón Salgado Kevin Humberto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Velásquez Ariza Nikolas Fernando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Jiménez Romero Keiner Andrés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 Mancera Betancourt Valentina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4772" y="8339708"/>
            <a:ext cx="14898456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Arimo Bold"/>
              </a:rPr>
              <a:t>Servicio Nacional de Aprendizaje –SENA, Centro de Electricidad Electrónica y Telecomunicaciones</a:t>
            </a:r>
          </a:p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Arimo Bold"/>
              </a:rPr>
              <a:t>Técnico en Programación de Software - TPS, Segundo Trimestre</a:t>
            </a:r>
          </a:p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Arimo Bold"/>
              </a:rPr>
              <a:t>Instructor Omar Calderón</a:t>
            </a:r>
          </a:p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Arimo Bold"/>
              </a:rPr>
              <a:t>Bogotá, 9 de Abril del 2024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69671A97-D536-454B-A807-907473570B68}"/>
              </a:ext>
            </a:extLst>
          </p:cNvPr>
          <p:cNvSpPr txBox="1"/>
          <p:nvPr/>
        </p:nvSpPr>
        <p:spPr>
          <a:xfrm>
            <a:off x="1842279" y="2884381"/>
            <a:ext cx="15417021" cy="1419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4000" dirty="0">
                <a:solidFill>
                  <a:srgbClr val="FFFFFF"/>
                </a:solidFill>
                <a:latin typeface="Brasika"/>
              </a:rPr>
              <a:t>EQUIPO DE DESARROLLO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2A5B380-A882-4AFA-AABE-CD478481D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05193"/>
            <a:ext cx="16710331" cy="593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28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5794" y="676214"/>
            <a:ext cx="15590520" cy="98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rasika"/>
              </a:rPr>
              <a:t>SENTENCIAS DE DDL</a:t>
            </a:r>
          </a:p>
        </p:txBody>
      </p:sp>
      <p:sp>
        <p:nvSpPr>
          <p:cNvPr id="4" name="Freeform 4"/>
          <p:cNvSpPr/>
          <p:nvPr/>
        </p:nvSpPr>
        <p:spPr>
          <a:xfrm>
            <a:off x="13652672" y="142766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5"/>
                </a:lnTo>
                <a:lnTo>
                  <a:pt x="0" y="2034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24905" y="9290281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7ABEAC8-5D01-46A4-B1AC-1E58591F5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7" y="2385369"/>
            <a:ext cx="17998526" cy="353345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861426B-1F59-481C-8E4D-6660A4784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9" y="6090943"/>
            <a:ext cx="17974714" cy="27101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1043"/>
            <a:ext cx="2296492" cy="2056357"/>
          </a:xfrm>
          <a:custGeom>
            <a:avLst/>
            <a:gdLst/>
            <a:ahLst/>
            <a:cxnLst/>
            <a:rect l="l" t="t" r="r" b="b"/>
            <a:pathLst>
              <a:path w="2296492" h="2056357">
                <a:moveTo>
                  <a:pt x="0" y="0"/>
                </a:moveTo>
                <a:lnTo>
                  <a:pt x="2296492" y="0"/>
                </a:lnTo>
                <a:lnTo>
                  <a:pt x="2296492" y="2056357"/>
                </a:lnTo>
                <a:lnTo>
                  <a:pt x="0" y="205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820949" y="687238"/>
            <a:ext cx="12054086" cy="98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000000"/>
                </a:solidFill>
                <a:latin typeface="Brasika"/>
              </a:rPr>
              <a:t>SENTENCIAS DE DDL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AA8768C-C3AE-4F9E-9BFF-5ED6707D3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32" y="1879318"/>
            <a:ext cx="14961733" cy="42016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E0EFA50-172D-4E9E-8C52-889256839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6" y="6286664"/>
            <a:ext cx="16615943" cy="3255947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95F9FEC8-767D-4BCA-9868-56AF1C484561}"/>
              </a:ext>
            </a:extLst>
          </p:cNvPr>
          <p:cNvSpPr txBox="1"/>
          <p:nvPr/>
        </p:nvSpPr>
        <p:spPr>
          <a:xfrm>
            <a:off x="457200" y="9718187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5794" y="676214"/>
            <a:ext cx="15590520" cy="98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rasika"/>
              </a:rPr>
              <a:t>SENTENCIAS DE DDL</a:t>
            </a:r>
          </a:p>
        </p:txBody>
      </p:sp>
      <p:sp>
        <p:nvSpPr>
          <p:cNvPr id="4" name="Freeform 4"/>
          <p:cNvSpPr/>
          <p:nvPr/>
        </p:nvSpPr>
        <p:spPr>
          <a:xfrm>
            <a:off x="13652672" y="142766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5"/>
                </a:lnTo>
                <a:lnTo>
                  <a:pt x="0" y="2034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24905" y="9290281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C474E7-207F-4A93-A7CC-F666C6E07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2" y="2468546"/>
            <a:ext cx="18056833" cy="30258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66AA07C-90E6-456F-B0CE-820AB85C4B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527"/>
          <a:stretch/>
        </p:blipFill>
        <p:spPr>
          <a:xfrm>
            <a:off x="212447" y="5723478"/>
            <a:ext cx="8991601" cy="31454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4B3C32D-21EF-4368-8A3C-CD5DDAAE89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4"/>
          <a:stretch/>
        </p:blipFill>
        <p:spPr>
          <a:xfrm>
            <a:off x="9390365" y="5884329"/>
            <a:ext cx="8711317" cy="282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24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1043"/>
            <a:ext cx="2296492" cy="2056357"/>
          </a:xfrm>
          <a:custGeom>
            <a:avLst/>
            <a:gdLst/>
            <a:ahLst/>
            <a:cxnLst/>
            <a:rect l="l" t="t" r="r" b="b"/>
            <a:pathLst>
              <a:path w="2296492" h="2056357">
                <a:moveTo>
                  <a:pt x="0" y="0"/>
                </a:moveTo>
                <a:lnTo>
                  <a:pt x="2296492" y="0"/>
                </a:lnTo>
                <a:lnTo>
                  <a:pt x="2296492" y="2056357"/>
                </a:lnTo>
                <a:lnTo>
                  <a:pt x="0" y="205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820949" y="687238"/>
            <a:ext cx="12054086" cy="98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000000"/>
                </a:solidFill>
                <a:latin typeface="Brasika"/>
              </a:rPr>
              <a:t>SENTENCIAS DE DDL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95F9FEC8-767D-4BCA-9868-56AF1C484561}"/>
              </a:ext>
            </a:extLst>
          </p:cNvPr>
          <p:cNvSpPr txBox="1"/>
          <p:nvPr/>
        </p:nvSpPr>
        <p:spPr>
          <a:xfrm>
            <a:off x="457200" y="9718187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98A8D3E-78A4-4C89-BB80-60A980AFE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62" y="2035049"/>
            <a:ext cx="17440238" cy="37606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12CF539-6617-4706-8E0B-F7C3E3F14B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9" y="5950197"/>
            <a:ext cx="17824679" cy="33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05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5794" y="676214"/>
            <a:ext cx="15590520" cy="98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rasika"/>
              </a:rPr>
              <a:t>SENTENCIAS DE DDL</a:t>
            </a:r>
          </a:p>
        </p:txBody>
      </p:sp>
      <p:sp>
        <p:nvSpPr>
          <p:cNvPr id="4" name="Freeform 4"/>
          <p:cNvSpPr/>
          <p:nvPr/>
        </p:nvSpPr>
        <p:spPr>
          <a:xfrm>
            <a:off x="13652672" y="142766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5"/>
                </a:lnTo>
                <a:lnTo>
                  <a:pt x="0" y="2034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77677" y="9778987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4312F2B-BD4F-444F-9DE2-A8DE51A70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794" y="2329312"/>
            <a:ext cx="15468613" cy="364359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CAF9950-307B-4ABF-BEC6-9A26460DD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843" y="6111575"/>
            <a:ext cx="14918514" cy="36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8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949" y="228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5794" y="676214"/>
            <a:ext cx="15590520" cy="9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rasika"/>
              </a:rPr>
              <a:t>SENTENCIAS DE DML</a:t>
            </a:r>
          </a:p>
        </p:txBody>
      </p:sp>
      <p:sp>
        <p:nvSpPr>
          <p:cNvPr id="4" name="Freeform 4"/>
          <p:cNvSpPr/>
          <p:nvPr/>
        </p:nvSpPr>
        <p:spPr>
          <a:xfrm>
            <a:off x="13652672" y="142766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5"/>
                </a:lnTo>
                <a:lnTo>
                  <a:pt x="0" y="2034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498BEA4-3503-4B3E-9609-F347C269FFCF}"/>
              </a:ext>
            </a:extLst>
          </p:cNvPr>
          <p:cNvSpPr txBox="1"/>
          <p:nvPr/>
        </p:nvSpPr>
        <p:spPr>
          <a:xfrm>
            <a:off x="6553200" y="9808648"/>
            <a:ext cx="1158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https://github.com/HardmandDev/Aprende_Byte_a_Byte/blob/main/trimestre_2/4_DDL_y_DML/DML/DML-Basico.pgsql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1B344458-8AB9-04D5-6BC7-841B60C4E0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C918CC-1319-392F-0426-6F2B7DFAF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824" y="2335235"/>
            <a:ext cx="6781800" cy="3657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074BF74-DE80-D5E5-D0A7-E7CD33CC8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253" y="2484588"/>
            <a:ext cx="4854582" cy="331362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406199C-7E0A-8585-1C9F-4800ADD0CD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51" y="6145597"/>
            <a:ext cx="4235924" cy="354096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1179E2-769A-87D3-AEBF-FCFC68826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6381258"/>
            <a:ext cx="6954273" cy="29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62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1043"/>
            <a:ext cx="1905000" cy="1565279"/>
          </a:xfrm>
          <a:custGeom>
            <a:avLst/>
            <a:gdLst/>
            <a:ahLst/>
            <a:cxnLst/>
            <a:rect l="l" t="t" r="r" b="b"/>
            <a:pathLst>
              <a:path w="2296492" h="2056357">
                <a:moveTo>
                  <a:pt x="0" y="0"/>
                </a:moveTo>
                <a:lnTo>
                  <a:pt x="2296492" y="0"/>
                </a:lnTo>
                <a:lnTo>
                  <a:pt x="2296492" y="2056357"/>
                </a:lnTo>
                <a:lnTo>
                  <a:pt x="0" y="205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820949" y="687238"/>
            <a:ext cx="12054086" cy="9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000000"/>
                </a:solidFill>
                <a:latin typeface="Brasika"/>
              </a:rPr>
              <a:t>SENTENCIAS DE DML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B3161FD-1427-4A72-BAF8-F5A9EF73E88D}"/>
              </a:ext>
            </a:extLst>
          </p:cNvPr>
          <p:cNvSpPr txBox="1"/>
          <p:nvPr/>
        </p:nvSpPr>
        <p:spPr>
          <a:xfrm>
            <a:off x="11506200" y="8724900"/>
            <a:ext cx="63055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/>
              <a:t>https://github.com/HardmandDev/Aprende_Byte_a_Byte/blob/main/trimestre_2/4_DDL_y_DML/DML/DML-Basico.pgsql</a:t>
            </a:r>
            <a:endParaRPr lang="es-CO" sz="240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5C4D8DB-2012-5992-B601-9B1AC91CF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520882"/>
            <a:ext cx="6914960" cy="3429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1A5A00C-F294-31C1-C560-8706993C0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258213"/>
            <a:ext cx="7974472" cy="142055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AFC7A0D-4A77-6CE3-7074-6442A01B0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0" y="2186572"/>
            <a:ext cx="9348192" cy="257954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C8BB79B-7725-8685-DC5C-E414706EC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970" y="5448300"/>
            <a:ext cx="7142293" cy="284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54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482275" y="11573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4"/>
                </a:lnTo>
                <a:lnTo>
                  <a:pt x="0" y="2034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91714" y="747323"/>
            <a:ext cx="14351586" cy="98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rasika"/>
              </a:rPr>
              <a:t>DIAGRAMAS DE CLASES UML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DCC1FB9-616F-4F1B-86DF-253371B76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85151"/>
            <a:ext cx="14020800" cy="79902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n que contiene Interfaz de usuario gráfica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883303" y="1318274"/>
            <a:ext cx="6508097" cy="737039"/>
            <a:chOff x="0" y="0"/>
            <a:chExt cx="5879940" cy="6944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79973" cy="694436"/>
            </a:xfrm>
            <a:custGeom>
              <a:avLst/>
              <a:gdLst/>
              <a:ahLst/>
              <a:cxnLst/>
              <a:rect l="l" t="t" r="r" b="b"/>
              <a:pathLst>
                <a:path w="5879973" h="694436">
                  <a:moveTo>
                    <a:pt x="0" y="0"/>
                  </a:moveTo>
                  <a:lnTo>
                    <a:pt x="5879973" y="0"/>
                  </a:lnTo>
                  <a:lnTo>
                    <a:pt x="5879973" y="694436"/>
                  </a:lnTo>
                  <a:lnTo>
                    <a:pt x="0" y="69443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7110557" y="256499"/>
            <a:ext cx="10915379" cy="9774002"/>
          </a:xfrm>
          <a:custGeom>
            <a:avLst/>
            <a:gdLst/>
            <a:ahLst/>
            <a:cxnLst/>
            <a:rect l="l" t="t" r="r" b="b"/>
            <a:pathLst>
              <a:path w="10915379" h="9774002">
                <a:moveTo>
                  <a:pt x="0" y="0"/>
                </a:moveTo>
                <a:lnTo>
                  <a:pt x="10915379" y="0"/>
                </a:lnTo>
                <a:lnTo>
                  <a:pt x="10915379" y="9774002"/>
                </a:lnTo>
                <a:lnTo>
                  <a:pt x="0" y="9774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225185" y="0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13908" y="1038225"/>
            <a:ext cx="6024951" cy="956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4"/>
              </a:lnSpc>
            </a:pPr>
            <a:r>
              <a:rPr lang="en-US" sz="6392" dirty="0">
                <a:solidFill>
                  <a:srgbClr val="38AA00"/>
                </a:solidFill>
                <a:latin typeface="Brasika"/>
              </a:rPr>
              <a:t>CONTENIDO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2446" y="2724150"/>
            <a:ext cx="7687875" cy="6670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Arimo Bold"/>
              </a:rPr>
              <a:t>MODELO RELACIONAL</a:t>
            </a:r>
          </a:p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Arimo Bold"/>
              </a:rPr>
              <a:t>NORMALIZACIÓN DEL MODELO RELACIONAL</a:t>
            </a:r>
          </a:p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Arimo Bold"/>
              </a:rPr>
              <a:t>DICCIONARIO DE DATOS</a:t>
            </a:r>
          </a:p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Arimo Bold"/>
              </a:rPr>
              <a:t> SENTENCIAS DE DDL Y DML</a:t>
            </a:r>
          </a:p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Arimo Bold"/>
              </a:rPr>
              <a:t>DIAGRAMA DE DATOS DE UML</a:t>
            </a:r>
          </a:p>
          <a:p>
            <a:pPr algn="l">
              <a:lnSpc>
                <a:spcPts val="5759"/>
              </a:lnSpc>
            </a:pPr>
            <a:endParaRPr lang="en-US" sz="4800" dirty="0">
              <a:solidFill>
                <a:srgbClr val="000000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A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11914" y="158812"/>
            <a:ext cx="1694772" cy="1357717"/>
          </a:xfrm>
          <a:custGeom>
            <a:avLst/>
            <a:gdLst/>
            <a:ahLst/>
            <a:cxnLst/>
            <a:rect l="l" t="t" r="r" b="b"/>
            <a:pathLst>
              <a:path w="1694772" h="1357717">
                <a:moveTo>
                  <a:pt x="0" y="0"/>
                </a:moveTo>
                <a:lnTo>
                  <a:pt x="1694772" y="0"/>
                </a:lnTo>
                <a:lnTo>
                  <a:pt x="1694772" y="1357716"/>
                </a:lnTo>
                <a:lnTo>
                  <a:pt x="0" y="1357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7625" y="11573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4"/>
                </a:lnTo>
                <a:lnTo>
                  <a:pt x="0" y="2034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939235" y="141751"/>
            <a:ext cx="1040953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ahnschrift" panose="020B0502040204020203" pitchFamily="34" charset="0"/>
              </a:rPr>
              <a:t>MODELO RELACIONAL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609600" y="9654356"/>
            <a:ext cx="19888200" cy="426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400" dirty="0">
                <a:solidFill>
                  <a:srgbClr val="FFFFFF"/>
                </a:solidFill>
                <a:latin typeface="Trocchi"/>
              </a:rPr>
              <a:t>https://github.com/HardmandDev/Aprende_Byte_a_Byte/blob/main/trimestre_2/1_modelo_relacional/ABB-MR.png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D86D1-4909-EC4F-529F-62DFD19DC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6" t="6441" r="5195" b="7363"/>
          <a:stretch/>
        </p:blipFill>
        <p:spPr>
          <a:xfrm>
            <a:off x="2362200" y="1219200"/>
            <a:ext cx="12497512" cy="7848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17435" y="686672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29858" y="1043"/>
            <a:ext cx="2062815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13E631D-807D-40F2-9520-2A83E2C62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72713"/>
            <a:ext cx="13335000" cy="84705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17435" y="903372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29858" y="1043"/>
            <a:ext cx="2295327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561408C-76FF-44D7-A08F-FC3FFD3B0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80495"/>
            <a:ext cx="15335379" cy="701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46391" y="851029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29858" y="1043"/>
            <a:ext cx="2295327" cy="2055314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87434FE-B09C-49CE-B5F8-17E7133D7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79" y="1737070"/>
            <a:ext cx="13021246" cy="850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9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32103" y="804871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352406" y="1043"/>
            <a:ext cx="1872779" cy="18658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1BC7B0A-8C56-42A6-81D2-AE2B3F7BB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15" y="1383268"/>
            <a:ext cx="12441379" cy="884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2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46391" y="68409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630400" y="1043"/>
            <a:ext cx="1594785" cy="1564326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1D031F5-6BAB-4556-A298-8F41CA81D2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65369"/>
            <a:ext cx="14066790" cy="822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88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441</Words>
  <Application>Microsoft Office PowerPoint</Application>
  <PresentationFormat>Custom</PresentationFormat>
  <Paragraphs>54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Arimo Bold</vt:lpstr>
      <vt:lpstr>Bahnschrift</vt:lpstr>
      <vt:lpstr>Arial</vt:lpstr>
      <vt:lpstr>Calibri</vt:lpstr>
      <vt:lpstr>Trocchi</vt:lpstr>
      <vt:lpstr>Brasika</vt:lpstr>
      <vt:lpstr>Berlin Sans FB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APRENDE BYTE A BYTE</dc:title>
  <dc:creator>valen</dc:creator>
  <cp:lastModifiedBy>Armando Velasquez</cp:lastModifiedBy>
  <cp:revision>25</cp:revision>
  <dcterms:created xsi:type="dcterms:W3CDTF">2006-08-16T00:00:00Z</dcterms:created>
  <dcterms:modified xsi:type="dcterms:W3CDTF">2024-04-16T00:16:24Z</dcterms:modified>
  <dc:identifier>DAGBTvhy89A</dc:identifier>
</cp:coreProperties>
</file>